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308" r:id="rId11"/>
    <p:sldId id="286" r:id="rId12"/>
    <p:sldId id="288" r:id="rId13"/>
    <p:sldId id="289" r:id="rId14"/>
    <p:sldId id="297" r:id="rId15"/>
    <p:sldId id="304" r:id="rId16"/>
    <p:sldId id="307" r:id="rId17"/>
    <p:sldId id="300" r:id="rId18"/>
    <p:sldId id="298" r:id="rId19"/>
    <p:sldId id="309" r:id="rId20"/>
    <p:sldId id="302" r:id="rId21"/>
    <p:sldId id="303" r:id="rId22"/>
    <p:sldId id="290" r:id="rId23"/>
    <p:sldId id="266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8" autoAdjust="0"/>
    <p:restoredTop sz="77988" autoAdjust="0"/>
  </p:normalViewPr>
  <p:slideViewPr>
    <p:cSldViewPr showGuides="1">
      <p:cViewPr varScale="1">
        <p:scale>
          <a:sx n="88" d="100"/>
          <a:sy n="88" d="100"/>
        </p:scale>
        <p:origin x="90" y="74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02.07.2014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Antworten!!!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02.07.2014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02.07.2014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4083918"/>
            <a:ext cx="8208912" cy="683344"/>
          </a:xfrm>
        </p:spPr>
        <p:txBody>
          <a:bodyPr/>
          <a:lstStyle/>
          <a:p>
            <a:r>
              <a:rPr lang="de-DE" dirty="0"/>
              <a:t>Sebastian </a:t>
            </a:r>
            <a:r>
              <a:rPr lang="de-DE" dirty="0" smtClean="0"/>
              <a:t>Brückner, Christian </a:t>
            </a:r>
            <a:r>
              <a:rPr lang="de-DE" dirty="0"/>
              <a:t>Dullweber, Moritz </a:t>
            </a:r>
            <a:r>
              <a:rPr lang="de-DE" dirty="0" smtClean="0"/>
              <a:t>Finke,</a:t>
            </a:r>
          </a:p>
          <a:p>
            <a:r>
              <a:rPr lang="de-DE" dirty="0" smtClean="0"/>
              <a:t>Alexander Lehmann, Felix Niemeyer, Virginia </a:t>
            </a:r>
            <a:r>
              <a:rPr lang="de-DE" dirty="0" smtClean="0"/>
              <a:t>Weidhaas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</a:t>
            </a:r>
            <a:r>
              <a:rPr lang="de-DE" sz="1100" dirty="0" smtClean="0">
                <a:solidFill>
                  <a:schemeClr val="accent2"/>
                </a:solidFill>
              </a:rPr>
              <a:t>bestimmten </a:t>
            </a:r>
            <a:r>
              <a:rPr lang="de-DE" sz="1100" dirty="0" smtClean="0">
                <a:solidFill>
                  <a:schemeClr val="accent2"/>
                </a:solidFill>
              </a:rPr>
              <a:t>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smtClean="0"/>
              <a:t>strukturierten Speicherung </a:t>
            </a:r>
            <a:endParaRPr lang="de-DE" sz="2000" dirty="0" smtClean="0"/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smtClean="0"/>
              <a:t>strukturierten </a:t>
            </a:r>
            <a:r>
              <a:rPr lang="de-DE" sz="2000" dirty="0" smtClean="0"/>
              <a:t>Speicherung: </a:t>
            </a:r>
          </a:p>
          <a:p>
            <a:endParaRPr lang="de-DE" sz="2000" dirty="0" smtClean="0"/>
          </a:p>
          <a:p>
            <a:r>
              <a:rPr lang="de-DE" sz="1400" dirty="0" smtClean="0"/>
              <a:t>      - „Welches Bundesland hat die meisten Städte mit weiblichen 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- „Wie viele Länder 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</a:t>
            </a:r>
            <a:r>
              <a:rPr lang="de-DE" dirty="0" smtClean="0"/>
              <a:t>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</a:t>
            </a:r>
            <a:r>
              <a:rPr lang="de-DE" sz="3600" dirty="0" smtClean="0"/>
              <a:t>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 smtClean="0"/>
              <a:t>Der </a:t>
            </a:r>
            <a:r>
              <a:rPr lang="de-DE" sz="1800" dirty="0" err="1" smtClean="0"/>
              <a:t>PropertySuggester</a:t>
            </a: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	14482, …</a:t>
            </a:r>
            <a:endParaRPr lang="de-DE" b="1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14482, …</a:t>
            </a: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</a:t>
            </a:r>
            <a:r>
              <a:rPr lang="de-DE" dirty="0" smtClean="0"/>
              <a:t>Quijote</a:t>
            </a:r>
          </a:p>
          <a:p>
            <a:r>
              <a:rPr lang="de-DE" dirty="0" smtClean="0"/>
              <a:t>Das </a:t>
            </a:r>
            <a:r>
              <a:rPr lang="de-DE" dirty="0" smtClean="0"/>
              <a:t>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</a:t>
            </a:r>
            <a:r>
              <a:rPr lang="de-DE" dirty="0" smtClean="0"/>
              <a:t>Brandenburg</a:t>
            </a:r>
          </a:p>
          <a:p>
            <a:r>
              <a:rPr lang="de-DE" dirty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</a:t>
            </a:r>
            <a:r>
              <a:rPr lang="de-DE" sz="2400" dirty="0" smtClean="0"/>
              <a:t>Datenqualität</a:t>
            </a:r>
            <a:endParaRPr lang="de-DE" sz="24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0975069">
            <a:off x="524574" y="928436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 smtClean="0"/>
              <a:t>www.wikidata.org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99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Sprachenunabhängigkeit: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306</Words>
  <Application>Microsoft Office PowerPoint</Application>
  <PresentationFormat>Bildschirmpräsentation (16:9)</PresentationFormat>
  <Paragraphs>152</Paragraphs>
  <Slides>23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PowerPoint-Präsentation</vt:lpstr>
      <vt:lpstr>Wikidata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PowerPoint-Präsentation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PowerPoint-Präsentation</vt:lpstr>
      <vt:lpstr>Macht mit auf www.wikidata.org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80</cp:revision>
  <dcterms:created xsi:type="dcterms:W3CDTF">2014-05-13T08:54:39Z</dcterms:created>
  <dcterms:modified xsi:type="dcterms:W3CDTF">2014-07-02T13:41:30Z</dcterms:modified>
</cp:coreProperties>
</file>